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3221C-321F-4225-A032-BCF31E50F554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1E909-9566-4402-9FEE-F421A2538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aValues in parentheses indicate range for each quintile.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1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2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3C24-CDDA-4EE9-AB36-7FA78EBF5ABF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D93C-0266-4341-8599-9795D344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0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iseredu.org/Issue-Modules/US-Health-Care-Costs/Background-Brief.asp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/>
          <a:lstStyle/>
          <a:p>
            <a:r>
              <a:rPr lang="en-US" smtClean="0"/>
              <a:t>National Expenditures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924800" cy="3657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current Gross Domestic Product is 14.1 Trillion</a:t>
            </a:r>
            <a:r>
              <a:rPr lang="en-US" dirty="0"/>
              <a:t>. (Source: World Bank)</a:t>
            </a:r>
          </a:p>
          <a:p>
            <a:pPr algn="l"/>
            <a:r>
              <a:rPr lang="en-US" dirty="0"/>
              <a:t>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Total </a:t>
            </a:r>
            <a:r>
              <a:rPr lang="en-US" dirty="0">
                <a:solidFill>
                  <a:schemeClr val="tx1"/>
                </a:solidFill>
              </a:rPr>
              <a:t>Federal Spending plan 2011 – 3.83 Trillion </a:t>
            </a:r>
            <a:r>
              <a:rPr lang="en-US" dirty="0" smtClean="0"/>
              <a:t>(Source</a:t>
            </a:r>
            <a:r>
              <a:rPr lang="en-US" dirty="0"/>
              <a:t>: (</a:t>
            </a:r>
            <a:r>
              <a:rPr lang="en-US" dirty="0" err="1"/>
              <a:t>usgovernmentspending.com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US Health Care Spending 2011-17.4</a:t>
            </a:r>
            <a:r>
              <a:rPr lang="en-US" dirty="0"/>
              <a:t>% GDP, 2.3 Trillion </a:t>
            </a:r>
            <a:r>
              <a:rPr lang="en-US" dirty="0" smtClean="0"/>
              <a:t>(Source: </a:t>
            </a:r>
            <a:r>
              <a:rPr lang="en-US" dirty="0" err="1" smtClean="0"/>
              <a:t>KFF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err="1">
                <a:hlinkClick r:id="rId2"/>
              </a:rPr>
              <a:t>www.kaiseredu.org</a:t>
            </a:r>
            <a:r>
              <a:rPr lang="en-US" u="sng" dirty="0">
                <a:hlinkClick r:id="rId2"/>
              </a:rPr>
              <a:t>/Issue-Modules/US-Health-Care-Costs/Background-</a:t>
            </a:r>
            <a:r>
              <a:rPr lang="en-US" u="sng" dirty="0" err="1">
                <a:hlinkClick r:id="rId2"/>
              </a:rPr>
              <a:t>Brief.aspx</a:t>
            </a:r>
            <a:r>
              <a:rPr lang="en-US" dirty="0"/>
              <a:t> ) </a:t>
            </a:r>
            <a:r>
              <a:rPr lang="en-US" dirty="0" err="1"/>
              <a:t>KFF</a:t>
            </a:r>
            <a:r>
              <a:rPr lang="en-US" dirty="0"/>
              <a:t> Estimate for Chronic Disease:  health care costs for chronic disease treatment account for over 75% of national health </a:t>
            </a:r>
            <a:r>
              <a:rPr lang="en-US" dirty="0" smtClean="0"/>
              <a:t>expenditures)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2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files\images\2011\PerCapspendgrowt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548207" cy="57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0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6366555" cy="5299600"/>
          </a:xfrm>
        </p:spPr>
      </p:pic>
    </p:spTree>
    <p:extLst>
      <p:ext uri="{BB962C8B-B14F-4D97-AF65-F5344CB8AC3E}">
        <p14:creationId xmlns:p14="http://schemas.microsoft.com/office/powerpoint/2010/main" val="428334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 dirty="0" smtClean="0">
                <a:latin typeface="Arial" charset="0"/>
              </a:rPr>
              <a:t>Variation </a:t>
            </a:r>
            <a:r>
              <a:rPr lang="en-GB" sz="1500" b="1" dirty="0">
                <a:latin typeface="Arial" charset="0"/>
              </a:rPr>
              <a:t>in Number of Chronic Conditions Diagnosed Among Medicare Beneficiaries in the United States, 2007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60" y="6041435"/>
            <a:ext cx="1100160" cy="42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0" y="979303"/>
            <a:ext cx="624528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5152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Welch, H. G. et al. JAMA 2011;305:1113-1118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Copyright restrictions may apply.</a:t>
            </a:r>
          </a:p>
        </p:txBody>
      </p:sp>
    </p:spTree>
    <p:extLst>
      <p:ext uri="{BB962C8B-B14F-4D97-AF65-F5344CB8AC3E}">
        <p14:creationId xmlns:p14="http://schemas.microsoft.com/office/powerpoint/2010/main" val="357764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57225"/>
            <a:ext cx="77914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57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0550"/>
            <a:ext cx="80200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3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5363"/>
            <a:ext cx="76200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3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</Words>
  <Application>Microsoft Office PowerPoint</Application>
  <PresentationFormat>On-screen Show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National Expenditures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Expenditures</dc:title>
  <dc:creator>C hris</dc:creator>
  <cp:lastModifiedBy>C hris</cp:lastModifiedBy>
  <cp:revision>4</cp:revision>
  <dcterms:created xsi:type="dcterms:W3CDTF">2011-03-10T17:18:26Z</dcterms:created>
  <dcterms:modified xsi:type="dcterms:W3CDTF">2011-03-21T17:43:50Z</dcterms:modified>
</cp:coreProperties>
</file>